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619182E-445F-424A-BFFF-5F7A6B45739F}" type="slidenum">
              <a:rPr lang="en-US" altLang="en-US"/>
              <a:pPr/>
              <a:t>‹#›</a:t>
            </a:fld>
            <a:endParaRPr lang="en-US" altLang="en-US"/>
          </a:p>
        </p:txBody>
      </p:sp>
    </p:spTree>
    <p:extLst>
      <p:ext uri="{BB962C8B-B14F-4D97-AF65-F5344CB8AC3E}">
        <p14:creationId xmlns:p14="http://schemas.microsoft.com/office/powerpoint/2010/main" val="294970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38E6DCE-0075-4217-A43E-D232E5F57D5F}" type="slidenum">
              <a:rPr lang="en-US" altLang="en-US"/>
              <a:pPr/>
              <a:t>‹#›</a:t>
            </a:fld>
            <a:endParaRPr lang="en-US" altLang="en-US"/>
          </a:p>
        </p:txBody>
      </p:sp>
    </p:spTree>
    <p:extLst>
      <p:ext uri="{BB962C8B-B14F-4D97-AF65-F5344CB8AC3E}">
        <p14:creationId xmlns:p14="http://schemas.microsoft.com/office/powerpoint/2010/main" val="1038325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66F69FF-C475-4945-ABB8-796592EF23C1}" type="slidenum">
              <a:rPr lang="en-US" altLang="en-US"/>
              <a:pPr/>
              <a:t>‹#›</a:t>
            </a:fld>
            <a:endParaRPr lang="en-US" altLang="en-US"/>
          </a:p>
        </p:txBody>
      </p:sp>
    </p:spTree>
    <p:extLst>
      <p:ext uri="{BB962C8B-B14F-4D97-AF65-F5344CB8AC3E}">
        <p14:creationId xmlns:p14="http://schemas.microsoft.com/office/powerpoint/2010/main" val="2649910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0FB776E-B29F-46D5-AB22-3814007B1304}" type="slidenum">
              <a:rPr lang="en-US" altLang="en-US"/>
              <a:pPr/>
              <a:t>‹#›</a:t>
            </a:fld>
            <a:endParaRPr lang="en-US" altLang="en-US"/>
          </a:p>
        </p:txBody>
      </p:sp>
    </p:spTree>
    <p:extLst>
      <p:ext uri="{BB962C8B-B14F-4D97-AF65-F5344CB8AC3E}">
        <p14:creationId xmlns:p14="http://schemas.microsoft.com/office/powerpoint/2010/main" val="1531728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4BA8AD8-6347-4C2B-8F56-E18AE2FCB70F}" type="slidenum">
              <a:rPr lang="en-US" altLang="en-US"/>
              <a:pPr/>
              <a:t>‹#›</a:t>
            </a:fld>
            <a:endParaRPr lang="en-US" altLang="en-US"/>
          </a:p>
        </p:txBody>
      </p:sp>
    </p:spTree>
    <p:extLst>
      <p:ext uri="{BB962C8B-B14F-4D97-AF65-F5344CB8AC3E}">
        <p14:creationId xmlns:p14="http://schemas.microsoft.com/office/powerpoint/2010/main" val="281843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F83547F-AA93-42F6-AF10-06BA8C304C81}" type="slidenum">
              <a:rPr lang="en-US" altLang="en-US"/>
              <a:pPr/>
              <a:t>‹#›</a:t>
            </a:fld>
            <a:endParaRPr lang="en-US" altLang="en-US"/>
          </a:p>
        </p:txBody>
      </p:sp>
    </p:spTree>
    <p:extLst>
      <p:ext uri="{BB962C8B-B14F-4D97-AF65-F5344CB8AC3E}">
        <p14:creationId xmlns:p14="http://schemas.microsoft.com/office/powerpoint/2010/main" val="173684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5E9B2405-D03C-4EBF-9EB8-DB25212C5F38}" type="slidenum">
              <a:rPr lang="en-US" altLang="en-US"/>
              <a:pPr/>
              <a:t>‹#›</a:t>
            </a:fld>
            <a:endParaRPr lang="en-US" altLang="en-US"/>
          </a:p>
        </p:txBody>
      </p:sp>
    </p:spTree>
    <p:extLst>
      <p:ext uri="{BB962C8B-B14F-4D97-AF65-F5344CB8AC3E}">
        <p14:creationId xmlns:p14="http://schemas.microsoft.com/office/powerpoint/2010/main" val="43436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B5AFD58-819A-4D1F-95EB-3599F26B733C}" type="slidenum">
              <a:rPr lang="en-US" altLang="en-US"/>
              <a:pPr/>
              <a:t>‹#›</a:t>
            </a:fld>
            <a:endParaRPr lang="en-US" altLang="en-US"/>
          </a:p>
        </p:txBody>
      </p:sp>
    </p:spTree>
    <p:extLst>
      <p:ext uri="{BB962C8B-B14F-4D97-AF65-F5344CB8AC3E}">
        <p14:creationId xmlns:p14="http://schemas.microsoft.com/office/powerpoint/2010/main" val="324825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28F3F48-20D2-4224-AE86-2ED3B111A6CA}" type="slidenum">
              <a:rPr lang="en-US" altLang="en-US"/>
              <a:pPr/>
              <a:t>‹#›</a:t>
            </a:fld>
            <a:endParaRPr lang="en-US" altLang="en-US"/>
          </a:p>
        </p:txBody>
      </p:sp>
    </p:spTree>
    <p:extLst>
      <p:ext uri="{BB962C8B-B14F-4D97-AF65-F5344CB8AC3E}">
        <p14:creationId xmlns:p14="http://schemas.microsoft.com/office/powerpoint/2010/main" val="66262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C912CDD-C8DD-439E-8FD9-A3FB5F348369}" type="slidenum">
              <a:rPr lang="en-US" altLang="en-US"/>
              <a:pPr/>
              <a:t>‹#›</a:t>
            </a:fld>
            <a:endParaRPr lang="en-US" altLang="en-US"/>
          </a:p>
        </p:txBody>
      </p:sp>
    </p:spTree>
    <p:extLst>
      <p:ext uri="{BB962C8B-B14F-4D97-AF65-F5344CB8AC3E}">
        <p14:creationId xmlns:p14="http://schemas.microsoft.com/office/powerpoint/2010/main" val="33330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E490FBA-D81D-4332-A754-C176FFD60B8C}" type="slidenum">
              <a:rPr lang="en-US" altLang="en-US"/>
              <a:pPr/>
              <a:t>‹#›</a:t>
            </a:fld>
            <a:endParaRPr lang="en-US" altLang="en-US"/>
          </a:p>
        </p:txBody>
      </p:sp>
    </p:spTree>
    <p:extLst>
      <p:ext uri="{BB962C8B-B14F-4D97-AF65-F5344CB8AC3E}">
        <p14:creationId xmlns:p14="http://schemas.microsoft.com/office/powerpoint/2010/main" val="40262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BE33BA4-F29E-49C6-A2E2-664143A9DB0F}"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228600"/>
            <a:ext cx="9144000" cy="1143000"/>
          </a:xfrm>
        </p:spPr>
        <p:txBody>
          <a:bodyPr/>
          <a:lstStyle/>
          <a:p>
            <a:r>
              <a:rPr lang="en-US" altLang="en-US" sz="4000" dirty="0"/>
              <a:t>Me llamo __________ Clase </a:t>
            </a:r>
            <a:r>
              <a:rPr lang="en-US" altLang="en-US" sz="4000" dirty="0" smtClean="0"/>
              <a:t>701</a:t>
            </a:r>
            <a:r>
              <a:rPr lang="en-US" altLang="en-US" sz="4000" dirty="0"/>
              <a:t/>
            </a:r>
            <a:br>
              <a:rPr lang="en-US" altLang="en-US" sz="4000" dirty="0"/>
            </a:br>
            <a:r>
              <a:rPr lang="en-US" altLang="en-US" sz="4000" dirty="0"/>
              <a:t>La fecha es el </a:t>
            </a:r>
            <a:r>
              <a:rPr lang="en-US" altLang="en-US" sz="4000" dirty="0" smtClean="0"/>
              <a:t>31</a:t>
            </a:r>
            <a:r>
              <a:rPr lang="en-US" altLang="en-US" sz="4000" dirty="0" smtClean="0"/>
              <a:t> </a:t>
            </a:r>
            <a:r>
              <a:rPr lang="en-US" altLang="en-US" sz="4000" dirty="0"/>
              <a:t>de </a:t>
            </a:r>
            <a:r>
              <a:rPr lang="en-US" altLang="en-US" sz="4000" dirty="0" err="1" smtClean="0"/>
              <a:t>octubre</a:t>
            </a:r>
            <a:r>
              <a:rPr lang="en-US" altLang="en-US" sz="4000" dirty="0" smtClean="0"/>
              <a:t> </a:t>
            </a:r>
            <a:r>
              <a:rPr lang="en-US" altLang="en-US" sz="4000" dirty="0"/>
              <a:t>del </a:t>
            </a:r>
            <a:r>
              <a:rPr lang="en-US" altLang="en-US" sz="4000" dirty="0" smtClean="0"/>
              <a:t>2016</a:t>
            </a:r>
            <a:endParaRPr lang="en-US" altLang="en-US" sz="4000" dirty="0"/>
          </a:p>
        </p:txBody>
      </p:sp>
      <p:sp>
        <p:nvSpPr>
          <p:cNvPr id="2053" name="Rectangle 5"/>
          <p:cNvSpPr>
            <a:spLocks noGrp="1" noChangeArrowheads="1"/>
          </p:cNvSpPr>
          <p:nvPr>
            <p:ph type="body" idx="1"/>
          </p:nvPr>
        </p:nvSpPr>
        <p:spPr>
          <a:xfrm>
            <a:off x="0" y="1676400"/>
            <a:ext cx="9144000" cy="5257800"/>
          </a:xfrm>
        </p:spPr>
        <p:txBody>
          <a:bodyPr/>
          <a:lstStyle/>
          <a:p>
            <a:pPr>
              <a:lnSpc>
                <a:spcPct val="90000"/>
              </a:lnSpc>
              <a:buFontTx/>
              <a:buNone/>
            </a:pPr>
            <a:r>
              <a:rPr lang="en-US" altLang="en-US" sz="2800" b="1" dirty="0" err="1">
                <a:solidFill>
                  <a:schemeClr val="folHlink"/>
                </a:solidFill>
              </a:rPr>
              <a:t>Proposito</a:t>
            </a:r>
            <a:r>
              <a:rPr lang="en-US" altLang="en-US" sz="2800" b="1" dirty="0">
                <a:solidFill>
                  <a:schemeClr val="folHlink"/>
                </a:solidFill>
              </a:rPr>
              <a:t> # </a:t>
            </a:r>
            <a:r>
              <a:rPr lang="en-US" altLang="en-US" sz="2800" b="1" dirty="0" smtClean="0">
                <a:solidFill>
                  <a:schemeClr val="folHlink"/>
                </a:solidFill>
              </a:rPr>
              <a:t>A:</a:t>
            </a:r>
            <a:r>
              <a:rPr lang="en-US" altLang="en-US" sz="2800" dirty="0" smtClean="0"/>
              <a:t> </a:t>
            </a:r>
            <a:r>
              <a:rPr lang="en-US" altLang="en-US" sz="2800" dirty="0"/>
              <a:t>¿</a:t>
            </a:r>
            <a:r>
              <a:rPr lang="en-US" altLang="en-US" sz="2800" dirty="0" err="1"/>
              <a:t>Que</a:t>
            </a:r>
            <a:r>
              <a:rPr lang="en-US" altLang="en-US" sz="2800" dirty="0"/>
              <a:t> </a:t>
            </a:r>
            <a:r>
              <a:rPr lang="en-US" altLang="en-US" sz="2800" dirty="0" err="1"/>
              <a:t>celebramos</a:t>
            </a:r>
            <a:r>
              <a:rPr lang="en-US" altLang="en-US" sz="2800" dirty="0"/>
              <a:t> </a:t>
            </a:r>
            <a:r>
              <a:rPr lang="en-US" altLang="en-US" sz="2800" dirty="0" err="1"/>
              <a:t>durante</a:t>
            </a:r>
            <a:r>
              <a:rPr lang="en-US" altLang="en-US" sz="2800" dirty="0"/>
              <a:t> El </a:t>
            </a:r>
            <a:r>
              <a:rPr lang="en-US" altLang="en-US" sz="2800" dirty="0" err="1"/>
              <a:t>dia</a:t>
            </a:r>
            <a:r>
              <a:rPr lang="en-US" altLang="en-US" sz="2800" dirty="0"/>
              <a:t> de los </a:t>
            </a:r>
            <a:r>
              <a:rPr lang="en-US" altLang="en-US" sz="2800" dirty="0" err="1"/>
              <a:t>muertos</a:t>
            </a:r>
            <a:r>
              <a:rPr lang="en-US" altLang="en-US" sz="2800" dirty="0"/>
              <a:t>?</a:t>
            </a:r>
          </a:p>
          <a:p>
            <a:pPr>
              <a:lnSpc>
                <a:spcPct val="90000"/>
              </a:lnSpc>
              <a:buFontTx/>
              <a:buNone/>
            </a:pPr>
            <a:r>
              <a:rPr lang="en-US" altLang="en-US" sz="2800" b="1" dirty="0" err="1">
                <a:solidFill>
                  <a:schemeClr val="folHlink"/>
                </a:solidFill>
              </a:rPr>
              <a:t>Actividades</a:t>
            </a:r>
            <a:r>
              <a:rPr lang="en-US" altLang="en-US" sz="2800" b="1" dirty="0">
                <a:solidFill>
                  <a:schemeClr val="folHlink"/>
                </a:solidFill>
              </a:rPr>
              <a:t>:</a:t>
            </a:r>
          </a:p>
          <a:p>
            <a:pPr>
              <a:lnSpc>
                <a:spcPct val="90000"/>
              </a:lnSpc>
            </a:pPr>
            <a:r>
              <a:rPr lang="en-US" altLang="en-US" sz="2800" dirty="0" err="1"/>
              <a:t>Mirar</a:t>
            </a:r>
            <a:r>
              <a:rPr lang="en-US" altLang="en-US" sz="2800" dirty="0"/>
              <a:t> </a:t>
            </a:r>
            <a:r>
              <a:rPr lang="en-US" altLang="en-US" sz="2800" dirty="0" err="1"/>
              <a:t>las</a:t>
            </a:r>
            <a:r>
              <a:rPr lang="en-US" altLang="en-US" sz="2800" dirty="0"/>
              <a:t> </a:t>
            </a:r>
            <a:r>
              <a:rPr lang="en-US" altLang="en-US" sz="2800" dirty="0" err="1"/>
              <a:t>presentacion</a:t>
            </a:r>
            <a:r>
              <a:rPr lang="en-US" altLang="en-US" sz="2800" dirty="0"/>
              <a:t> de PowerPoint y </a:t>
            </a:r>
            <a:r>
              <a:rPr lang="en-US" altLang="en-US" sz="2800" dirty="0" err="1"/>
              <a:t>tomar</a:t>
            </a:r>
            <a:r>
              <a:rPr lang="en-US" altLang="en-US" sz="2800" dirty="0"/>
              <a:t> </a:t>
            </a:r>
            <a:r>
              <a:rPr lang="en-US" altLang="en-US" sz="2800" dirty="0" err="1"/>
              <a:t>notas</a:t>
            </a:r>
            <a:r>
              <a:rPr lang="en-US" altLang="en-US" sz="2800" dirty="0"/>
              <a:t> </a:t>
            </a:r>
            <a:r>
              <a:rPr lang="en-US" altLang="en-US" sz="2800" dirty="0" err="1"/>
              <a:t>activas</a:t>
            </a:r>
            <a:r>
              <a:rPr lang="en-US" altLang="en-US" sz="2800" dirty="0"/>
              <a:t> en el </a:t>
            </a:r>
            <a:r>
              <a:rPr lang="en-US" altLang="en-US" sz="2800" dirty="0" err="1"/>
              <a:t>cuaderno</a:t>
            </a:r>
            <a:r>
              <a:rPr lang="en-US" altLang="en-US" sz="2800" dirty="0"/>
              <a:t>.</a:t>
            </a:r>
          </a:p>
          <a:p>
            <a:pPr>
              <a:lnSpc>
                <a:spcPct val="90000"/>
              </a:lnSpc>
            </a:pPr>
            <a:r>
              <a:rPr lang="en-US" altLang="en-US" sz="2800" dirty="0"/>
              <a:t>Leer el </a:t>
            </a:r>
            <a:r>
              <a:rPr lang="en-US" altLang="en-US" sz="2800" dirty="0" err="1" smtClean="0"/>
              <a:t>articulo</a:t>
            </a:r>
            <a:r>
              <a:rPr lang="en-US" altLang="en-US" sz="2800" dirty="0" smtClean="0"/>
              <a:t> </a:t>
            </a:r>
            <a:r>
              <a:rPr lang="en-US" altLang="en-US" sz="2800" u="sng" dirty="0" smtClean="0"/>
              <a:t>Halloween </a:t>
            </a:r>
            <a:r>
              <a:rPr lang="en-US" altLang="en-US" sz="2800" u="sng" dirty="0"/>
              <a:t>comes to America.</a:t>
            </a:r>
            <a:r>
              <a:rPr lang="en-US" altLang="en-US" sz="2800" dirty="0"/>
              <a:t> </a:t>
            </a:r>
          </a:p>
          <a:p>
            <a:pPr>
              <a:lnSpc>
                <a:spcPct val="90000"/>
              </a:lnSpc>
            </a:pPr>
            <a:r>
              <a:rPr lang="en-US" altLang="en-US" sz="2800" dirty="0" err="1" smtClean="0"/>
              <a:t>Completar</a:t>
            </a:r>
            <a:r>
              <a:rPr lang="en-US" altLang="en-US" sz="2800" dirty="0" smtClean="0"/>
              <a:t> el </a:t>
            </a:r>
            <a:r>
              <a:rPr lang="en-US" altLang="en-US" sz="2800" dirty="0" err="1" smtClean="0"/>
              <a:t>Diagrama</a:t>
            </a:r>
            <a:r>
              <a:rPr lang="en-US" altLang="en-US" sz="2800" dirty="0" smtClean="0"/>
              <a:t> de Venn.</a:t>
            </a:r>
            <a:endParaRPr lang="en-US" altLang="en-US" sz="2800" dirty="0"/>
          </a:p>
          <a:p>
            <a:pPr>
              <a:lnSpc>
                <a:spcPct val="90000"/>
              </a:lnSpc>
              <a:buFontTx/>
              <a:buNone/>
            </a:pPr>
            <a:r>
              <a:rPr lang="en-US" altLang="en-US" sz="2800" b="1" dirty="0" err="1">
                <a:solidFill>
                  <a:schemeClr val="folHlink"/>
                </a:solidFill>
              </a:rPr>
              <a:t>Tarea</a:t>
            </a:r>
            <a:r>
              <a:rPr lang="en-US" altLang="en-US" sz="2800" b="1" dirty="0">
                <a:solidFill>
                  <a:schemeClr val="folHlink"/>
                </a:solidFill>
              </a:rPr>
              <a:t> A:</a:t>
            </a:r>
          </a:p>
          <a:p>
            <a:pPr>
              <a:lnSpc>
                <a:spcPct val="90000"/>
              </a:lnSpc>
            </a:pPr>
            <a:r>
              <a:rPr lang="en-US" altLang="en-US" sz="2800" dirty="0" smtClean="0"/>
              <a:t>PROYECTO 1: CALACA- </a:t>
            </a:r>
            <a:r>
              <a:rPr lang="en-US" altLang="en-US" sz="2800" dirty="0" err="1" smtClean="0"/>
              <a:t>Celebridades</a:t>
            </a:r>
            <a:r>
              <a:rPr lang="en-US" altLang="en-US" sz="2800" smtClean="0"/>
              <a:t> </a:t>
            </a:r>
            <a:r>
              <a:rPr lang="en-US" altLang="en-US" sz="2800" smtClean="0"/>
              <a:t>DUE·FRI_NOV4th!!! </a:t>
            </a:r>
            <a:endParaRPr lang="en-US"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0"/>
            <a:ext cx="8229600" cy="808038"/>
          </a:xfrm>
        </p:spPr>
        <p:txBody>
          <a:bodyPr/>
          <a:lstStyle/>
          <a:p>
            <a:r>
              <a:rPr lang="en-US" altLang="en-US" b="1" dirty="0" smtClean="0">
                <a:solidFill>
                  <a:schemeClr val="folHlink"/>
                </a:solidFill>
                <a:effectLst>
                  <a:outerShdw blurRad="38100" dist="38100" dir="2700000" algn="tl">
                    <a:srgbClr val="000000"/>
                  </a:outerShdw>
                </a:effectLst>
              </a:rPr>
              <a:t>PROYECTO</a:t>
            </a:r>
            <a:endParaRPr lang="en-US" altLang="en-US" b="1" dirty="0">
              <a:solidFill>
                <a:schemeClr val="folHlink"/>
              </a:solidFill>
              <a:effectLst>
                <a:outerShdw blurRad="38100" dist="38100" dir="2700000" algn="tl">
                  <a:srgbClr val="000000"/>
                </a:outerShdw>
              </a:effectLst>
            </a:endParaRPr>
          </a:p>
        </p:txBody>
      </p:sp>
      <p:sp>
        <p:nvSpPr>
          <p:cNvPr id="6147" name="Rectangle 3"/>
          <p:cNvSpPr>
            <a:spLocks noGrp="1" noChangeArrowheads="1"/>
          </p:cNvSpPr>
          <p:nvPr>
            <p:ph type="body" idx="1"/>
          </p:nvPr>
        </p:nvSpPr>
        <p:spPr>
          <a:xfrm>
            <a:off x="76200" y="838200"/>
            <a:ext cx="9067800" cy="5943600"/>
          </a:xfrm>
        </p:spPr>
        <p:txBody>
          <a:bodyPr/>
          <a:lstStyle/>
          <a:p>
            <a:pPr algn="ctr">
              <a:lnSpc>
                <a:spcPct val="80000"/>
              </a:lnSpc>
              <a:buFontTx/>
              <a:buNone/>
            </a:pPr>
            <a:r>
              <a:rPr lang="en-US" altLang="en-US" sz="2200" b="1" u="sng" dirty="0"/>
              <a:t>Cartel: </a:t>
            </a:r>
            <a:r>
              <a:rPr lang="en-US" altLang="en-US" sz="2200" b="1" u="sng" dirty="0" err="1"/>
              <a:t>Una</a:t>
            </a:r>
            <a:r>
              <a:rPr lang="en-US" altLang="en-US" sz="2200" b="1" u="sng" dirty="0"/>
              <a:t> </a:t>
            </a:r>
            <a:r>
              <a:rPr lang="en-US" altLang="en-US" sz="2200" b="1" u="sng" dirty="0" err="1"/>
              <a:t>Calaca</a:t>
            </a:r>
            <a:r>
              <a:rPr lang="en-US" altLang="en-US" sz="2200" b="1" u="sng" dirty="0"/>
              <a:t> a </a:t>
            </a:r>
            <a:r>
              <a:rPr lang="en-US" altLang="en-US" sz="2200" b="1" u="sng" dirty="0" err="1" smtClean="0"/>
              <a:t>una</a:t>
            </a:r>
            <a:r>
              <a:rPr lang="en-US" altLang="en-US" sz="2200" b="1" u="sng" dirty="0" smtClean="0"/>
              <a:t> </a:t>
            </a:r>
            <a:r>
              <a:rPr lang="en-US" altLang="en-US" sz="2200" b="1" u="sng" dirty="0" err="1" smtClean="0"/>
              <a:t>celebridad</a:t>
            </a:r>
            <a:endParaRPr lang="en-US" altLang="en-US" sz="2200" b="1" u="sng" dirty="0"/>
          </a:p>
          <a:p>
            <a:pPr>
              <a:lnSpc>
                <a:spcPct val="80000"/>
              </a:lnSpc>
              <a:buFontTx/>
              <a:buNone/>
            </a:pPr>
            <a:endParaRPr lang="en-US" altLang="en-US" sz="2200" dirty="0"/>
          </a:p>
          <a:p>
            <a:pPr>
              <a:lnSpc>
                <a:spcPct val="80000"/>
              </a:lnSpc>
              <a:buFontTx/>
              <a:buNone/>
            </a:pPr>
            <a:r>
              <a:rPr lang="en-US" altLang="en-US" sz="2200" dirty="0"/>
              <a:t>You will be creating a CALACA ”biography poster” about </a:t>
            </a:r>
            <a:r>
              <a:rPr lang="en-US" altLang="en-US" sz="2200" dirty="0" smtClean="0"/>
              <a:t>your favorite CELEBRITY.</a:t>
            </a:r>
            <a:endParaRPr lang="en-US" altLang="en-US" sz="2200" dirty="0"/>
          </a:p>
          <a:p>
            <a:pPr>
              <a:lnSpc>
                <a:spcPct val="80000"/>
              </a:lnSpc>
            </a:pPr>
            <a:r>
              <a:rPr lang="en-US" altLang="en-US" sz="2200" dirty="0"/>
              <a:t>You must include:</a:t>
            </a:r>
          </a:p>
          <a:p>
            <a:pPr lvl="1">
              <a:lnSpc>
                <a:spcPct val="80000"/>
              </a:lnSpc>
            </a:pPr>
            <a:r>
              <a:rPr lang="en-US" altLang="en-US" sz="2200" dirty="0"/>
              <a:t>PICTURE(s) of the person.</a:t>
            </a:r>
          </a:p>
          <a:p>
            <a:pPr lvl="1">
              <a:lnSpc>
                <a:spcPct val="80000"/>
              </a:lnSpc>
            </a:pPr>
            <a:r>
              <a:rPr lang="en-US" altLang="en-US" sz="2200" dirty="0"/>
              <a:t>Images </a:t>
            </a:r>
            <a:r>
              <a:rPr lang="en-US" altLang="en-US" sz="2200" dirty="0" smtClean="0"/>
              <a:t>their work</a:t>
            </a:r>
            <a:endParaRPr lang="en-US" altLang="en-US" sz="2200" dirty="0"/>
          </a:p>
          <a:p>
            <a:pPr lvl="1">
              <a:lnSpc>
                <a:spcPct val="80000"/>
              </a:lnSpc>
            </a:pPr>
            <a:r>
              <a:rPr lang="en-US" altLang="en-US" sz="2200" dirty="0"/>
              <a:t>A short biography in </a:t>
            </a:r>
            <a:r>
              <a:rPr lang="en-US" altLang="en-US" sz="2200" dirty="0" smtClean="0"/>
              <a:t>Spanish using the PRESENT TENSE ONLY.</a:t>
            </a:r>
            <a:endParaRPr lang="en-US" altLang="en-US" sz="2200" dirty="0"/>
          </a:p>
          <a:p>
            <a:pPr lvl="2">
              <a:lnSpc>
                <a:spcPct val="80000"/>
              </a:lnSpc>
            </a:pPr>
            <a:r>
              <a:rPr lang="en-US" altLang="en-US" sz="2200" dirty="0"/>
              <a:t>Tell the name, </a:t>
            </a:r>
            <a:r>
              <a:rPr lang="en-US" altLang="en-US" sz="2200" dirty="0" smtClean="0"/>
              <a:t>Date </a:t>
            </a:r>
            <a:r>
              <a:rPr lang="en-US" altLang="en-US" sz="2200" dirty="0"/>
              <a:t>of birth, Physical </a:t>
            </a:r>
            <a:r>
              <a:rPr lang="en-US" altLang="en-US" sz="2200" dirty="0" smtClean="0"/>
              <a:t>description (4 min.), </a:t>
            </a:r>
            <a:r>
              <a:rPr lang="en-US" altLang="en-US" sz="2200" dirty="0"/>
              <a:t>how long </a:t>
            </a:r>
            <a:r>
              <a:rPr lang="en-US" altLang="en-US" sz="2200" dirty="0" smtClean="0"/>
              <a:t>person (was) has been in their field of work, </a:t>
            </a:r>
            <a:r>
              <a:rPr lang="en-US" altLang="en-US" sz="2200" dirty="0"/>
              <a:t>and anything else you can say about them in your best Spanish possible</a:t>
            </a:r>
            <a:r>
              <a:rPr lang="en-US" altLang="en-US" sz="2200" dirty="0" smtClean="0"/>
              <a:t>.</a:t>
            </a:r>
          </a:p>
          <a:p>
            <a:pPr lvl="2">
              <a:lnSpc>
                <a:spcPct val="80000"/>
              </a:lnSpc>
            </a:pPr>
            <a:r>
              <a:rPr lang="en-US" altLang="en-US" sz="2200" dirty="0" smtClean="0"/>
              <a:t>May use the –AR, -ER, -IR verbs &amp; verbs: SER, TENER, HAY</a:t>
            </a:r>
            <a:endParaRPr lang="en-US" altLang="en-US" sz="2200" dirty="0"/>
          </a:p>
          <a:p>
            <a:pPr>
              <a:lnSpc>
                <a:spcPct val="80000"/>
              </a:lnSpc>
            </a:pPr>
            <a:r>
              <a:rPr lang="en-US" altLang="en-US" sz="2200" dirty="0" smtClean="0"/>
              <a:t>Make </a:t>
            </a:r>
            <a:r>
              <a:rPr lang="en-US" altLang="en-US" sz="2200" dirty="0"/>
              <a:t>sure you are creative; the nicer it looks the better your grade.</a:t>
            </a:r>
          </a:p>
          <a:p>
            <a:pPr>
              <a:lnSpc>
                <a:spcPct val="80000"/>
              </a:lnSpc>
            </a:pPr>
            <a:r>
              <a:rPr lang="en-US" altLang="en-US" sz="2200" smtClean="0"/>
              <a:t>Finally</a:t>
            </a:r>
            <a:r>
              <a:rPr lang="en-US" altLang="en-US" sz="2200" dirty="0"/>
              <a:t>, you must attach your “biography” to the CALACAS given to you in class. </a:t>
            </a:r>
            <a:r>
              <a:rPr lang="en-US" altLang="en-US" sz="2200" dirty="0" smtClean="0"/>
              <a:t>COLOR and DECORATE  </a:t>
            </a:r>
            <a:r>
              <a:rPr lang="en-US" altLang="en-US" sz="2200" dirty="0"/>
              <a:t>YOUR CALACA, </a:t>
            </a:r>
          </a:p>
          <a:p>
            <a:pPr algn="ctr">
              <a:lnSpc>
                <a:spcPct val="80000"/>
              </a:lnSpc>
              <a:buFontTx/>
              <a:buNone/>
            </a:pPr>
            <a:r>
              <a:rPr lang="en-US" altLang="en-US" sz="2200" dirty="0"/>
              <a:t>MUST BE DONE IN 100% SPANISH!!!</a:t>
            </a:r>
          </a:p>
          <a:p>
            <a:pPr>
              <a:lnSpc>
                <a:spcPct val="80000"/>
              </a:lnSpc>
            </a:pPr>
            <a:endParaRPr lang="en-US" altLang="en-US"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960438"/>
          </a:xfrm>
        </p:spPr>
        <p:txBody>
          <a:bodyPr/>
          <a:lstStyle/>
          <a:p>
            <a:r>
              <a:rPr lang="en-US" altLang="en-US" dirty="0" smtClean="0">
                <a:solidFill>
                  <a:srgbClr val="006600"/>
                </a:solidFill>
              </a:rPr>
              <a:t>Javier Vasquez</a:t>
            </a:r>
            <a:endParaRPr lang="en-US" altLang="en-US" dirty="0">
              <a:solidFill>
                <a:srgbClr val="006600"/>
              </a:solidFill>
            </a:endParaRPr>
          </a:p>
        </p:txBody>
      </p:sp>
      <p:sp>
        <p:nvSpPr>
          <p:cNvPr id="7171" name="AutoShape 3"/>
          <p:cNvSpPr>
            <a:spLocks noGrp="1" noChangeAspect="1" noChangeArrowheads="1"/>
          </p:cNvSpPr>
          <p:nvPr>
            <p:ph type="body" idx="1"/>
          </p:nvPr>
        </p:nvSpPr>
        <p:spPr>
          <a:xfrm>
            <a:off x="152400" y="3094038"/>
            <a:ext cx="8534400" cy="3687762"/>
          </a:xfrm>
        </p:spPr>
        <p:txBody>
          <a:bodyPr/>
          <a:lstStyle/>
          <a:p>
            <a:pPr>
              <a:lnSpc>
                <a:spcPct val="90000"/>
              </a:lnSpc>
              <a:buFontTx/>
              <a:buNone/>
            </a:pPr>
            <a:r>
              <a:rPr lang="es-ES_tradnl" altLang="en-US" sz="2800" dirty="0"/>
              <a:t>   </a:t>
            </a:r>
            <a:r>
              <a:rPr lang="es-ES_tradnl" altLang="en-US" sz="2800" dirty="0" smtClean="0"/>
              <a:t>Él es Javier Vásquez Carabalí. Él canta salsa con el Grupo Niche. Él es de Puerto Tejada en Cauca, Colombia.  Su cumpleaños es el 26 de mayo de 1963. Javier Vásquez es moreno, alto, y guapo. También es talentoso y delgado. Él canta salsa desde 1971. El es muy famoso en todo el mundo. El canta con el grupo niche desde 1987 a 2007 y con Son de Cali desde el 2008. Me gusta mucho la salsa y Javier Vásquez. Yo bailo mucha salsa.</a:t>
            </a:r>
            <a:endParaRPr lang="es-ES_tradnl" altLang="en-US" sz="2800" dirty="0"/>
          </a:p>
        </p:txBody>
      </p:sp>
      <p:pic>
        <p:nvPicPr>
          <p:cNvPr id="71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019" y="838200"/>
            <a:ext cx="4253781"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5"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699811">
            <a:off x="127869" y="238897"/>
            <a:ext cx="1600200" cy="119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7" name="Picture 19" descr="https://encrypted-tbn2.gstatic.com/images?q=tbn:ANd9GcQTZcExMJ3p8XNQWa4NIgsPBc2k2Wi6tIucvHxNwTgzlvRNom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617">
            <a:off x="6053673" y="1346240"/>
            <a:ext cx="2669513" cy="951369"/>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21" descr="https://encrypted-tbn3.gstatic.com/images?q=tbn:ANd9GcQxwLicKetppGw65GSC2Mj6zyxfUuGrqqRxcWxXtYpQBEC7CXe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79911"/>
            <a:ext cx="129540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23" descr="https://encrypted-tbn3.gstatic.com/images?q=tbn:ANd9GcTSy13uHL4tn0qaU3ynZEHxzHreuWnZPE6vsWx7UQTfLwctHGOKS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171147">
            <a:off x="2296102" y="872841"/>
            <a:ext cx="120015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7193" name="Picture 25" descr="https://encrypted-tbn0.gstatic.com/images?q=tbn:ANd9GcS9CHb9EtsD8Libu5fCM4C-WULMCpGCl-k7Gnp_d0MblEvaGh0uS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725368"/>
            <a:ext cx="1274047" cy="1274048"/>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5482</TotalTime>
  <Words>315</Words>
  <Application>Microsoft Office PowerPoint</Application>
  <PresentationFormat>On-screen Show (4:3)</PresentationFormat>
  <Paragraphs>23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Me llamo __________ Clase 701 La fecha es el 31 de octubre del 2016</vt:lpstr>
      <vt:lpstr>PROYECTO</vt:lpstr>
      <vt:lpstr>Javier Vasquez</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 Clase 6 NH La fecha es el 2 de noviembre del 2011</dc:title>
  <dc:creator>Helen Zumaeta</dc:creator>
  <cp:lastModifiedBy>Helen Zumaeta</cp:lastModifiedBy>
  <cp:revision>25</cp:revision>
  <dcterms:created xsi:type="dcterms:W3CDTF">2011-11-02T13:38:15Z</dcterms:created>
  <dcterms:modified xsi:type="dcterms:W3CDTF">2016-10-31T14:23:18Z</dcterms:modified>
</cp:coreProperties>
</file>